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96" y="6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E002D-7A49-40D8-91F8-4B1669CB268E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V="1">
            <a:off x="9501273" y="4385611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Halil İbrahim Kalkan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		</a:t>
            </a:r>
            <a:r>
              <a:rPr lang="en-US" dirty="0"/>
              <a:t>halilibrahimkalkan.com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GitHub	</a:t>
            </a:r>
            <a:r>
              <a:rPr lang="en-US" dirty="0"/>
              <a:t>@hikalkan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Twitter	</a:t>
            </a:r>
            <a:r>
              <a:rPr lang="en-US" dirty="0"/>
              <a:t>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1458</Words>
  <Application>Microsoft Office PowerPoint</Application>
  <PresentationFormat>Widescreen</PresentationFormat>
  <Paragraphs>345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&amp;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235</cp:revision>
  <dcterms:created xsi:type="dcterms:W3CDTF">2019-07-06T13:27:31Z</dcterms:created>
  <dcterms:modified xsi:type="dcterms:W3CDTF">2019-09-18T07:02:30Z</dcterms:modified>
</cp:coreProperties>
</file>